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79" r:id="rId6"/>
    <p:sldId id="261" r:id="rId7"/>
    <p:sldId id="277" r:id="rId8"/>
    <p:sldId id="262" r:id="rId9"/>
    <p:sldId id="278" r:id="rId10"/>
    <p:sldId id="281" r:id="rId11"/>
    <p:sldId id="276" r:id="rId12"/>
    <p:sldId id="280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01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A3D741-10A3-49AF-8D97-52327BBB869E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8E83F23A-452F-42C6-84C6-3FD885055130}">
      <dgm:prSet phldrT="[Text]"/>
      <dgm:spPr/>
      <dgm:t>
        <a:bodyPr/>
        <a:lstStyle/>
        <a:p>
          <a:r>
            <a:rPr lang="en-US" dirty="0" smtClean="0"/>
            <a:t>Design </a:t>
          </a:r>
          <a:endParaRPr lang="en-US" dirty="0"/>
        </a:p>
      </dgm:t>
    </dgm:pt>
    <dgm:pt modelId="{E08489DA-5AA5-4AA7-A737-5FA3FCA2B832}" type="parTrans" cxnId="{DDB0CF12-1155-4D21-B2BB-9C0A19DACC92}">
      <dgm:prSet/>
      <dgm:spPr/>
      <dgm:t>
        <a:bodyPr/>
        <a:lstStyle/>
        <a:p>
          <a:endParaRPr lang="en-US"/>
        </a:p>
      </dgm:t>
    </dgm:pt>
    <dgm:pt modelId="{BBB4D5E1-B872-4A96-8022-DB552A88C944}" type="sibTrans" cxnId="{DDB0CF12-1155-4D21-B2BB-9C0A19DACC92}">
      <dgm:prSet/>
      <dgm:spPr/>
      <dgm:t>
        <a:bodyPr/>
        <a:lstStyle/>
        <a:p>
          <a:endParaRPr lang="en-US"/>
        </a:p>
      </dgm:t>
    </dgm:pt>
    <dgm:pt modelId="{E26E2FA5-5F68-425E-8003-485E277A7945}">
      <dgm:prSet phldrT="[Text]"/>
      <dgm:spPr/>
      <dgm:t>
        <a:bodyPr/>
        <a:lstStyle/>
        <a:p>
          <a:r>
            <a:rPr lang="en-US" dirty="0" smtClean="0"/>
            <a:t>Play</a:t>
          </a:r>
          <a:endParaRPr lang="en-US" dirty="0"/>
        </a:p>
      </dgm:t>
    </dgm:pt>
    <dgm:pt modelId="{E4D4D437-E311-462C-B6B2-B2ADBA0C4679}" type="parTrans" cxnId="{DA39CCB6-3D40-46E6-908F-30B2A958B7E6}">
      <dgm:prSet/>
      <dgm:spPr/>
      <dgm:t>
        <a:bodyPr/>
        <a:lstStyle/>
        <a:p>
          <a:endParaRPr lang="en-US"/>
        </a:p>
      </dgm:t>
    </dgm:pt>
    <dgm:pt modelId="{71916909-BD64-4521-9378-EF99AA4D6021}" type="sibTrans" cxnId="{DA39CCB6-3D40-46E6-908F-30B2A958B7E6}">
      <dgm:prSet/>
      <dgm:spPr/>
      <dgm:t>
        <a:bodyPr/>
        <a:lstStyle/>
        <a:p>
          <a:endParaRPr lang="en-US"/>
        </a:p>
      </dgm:t>
    </dgm:pt>
    <dgm:pt modelId="{3CDCE5A5-3AF6-4BCA-AEE3-700D2F3981FD}">
      <dgm:prSet phldrT="[Text]"/>
      <dgm:spPr/>
      <dgm:t>
        <a:bodyPr/>
        <a:lstStyle/>
        <a:p>
          <a:r>
            <a:rPr lang="en-US" dirty="0" smtClean="0"/>
            <a:t>Experience</a:t>
          </a:r>
          <a:endParaRPr lang="en-US" dirty="0"/>
        </a:p>
      </dgm:t>
    </dgm:pt>
    <dgm:pt modelId="{3D1E7E45-6F0E-4DD6-9407-D26D3ED35D4D}" type="parTrans" cxnId="{C4DC42C5-8797-49CB-98C6-1E6BB1826683}">
      <dgm:prSet/>
      <dgm:spPr/>
      <dgm:t>
        <a:bodyPr/>
        <a:lstStyle/>
        <a:p>
          <a:endParaRPr lang="en-US"/>
        </a:p>
      </dgm:t>
    </dgm:pt>
    <dgm:pt modelId="{59B3347F-A513-4DC1-948A-73833220A6DA}" type="sibTrans" cxnId="{C4DC42C5-8797-49CB-98C6-1E6BB1826683}">
      <dgm:prSet/>
      <dgm:spPr/>
      <dgm:t>
        <a:bodyPr/>
        <a:lstStyle/>
        <a:p>
          <a:endParaRPr lang="en-US"/>
        </a:p>
      </dgm:t>
    </dgm:pt>
    <dgm:pt modelId="{ECE78B35-1A5C-4D40-865E-34DD9512DDB4}" type="pres">
      <dgm:prSet presAssocID="{BBA3D741-10A3-49AF-8D97-52327BBB869E}" presName="CompostProcess" presStyleCnt="0">
        <dgm:presLayoutVars>
          <dgm:dir/>
          <dgm:resizeHandles val="exact"/>
        </dgm:presLayoutVars>
      </dgm:prSet>
      <dgm:spPr/>
    </dgm:pt>
    <dgm:pt modelId="{DEA321FC-03DD-4BDE-B534-EDAE6E67672B}" type="pres">
      <dgm:prSet presAssocID="{BBA3D741-10A3-49AF-8D97-52327BBB869E}" presName="arrow" presStyleLbl="bgShp" presStyleIdx="0" presStyleCnt="1"/>
      <dgm:spPr/>
    </dgm:pt>
    <dgm:pt modelId="{9F9DC0DA-AEB5-401A-A8DA-91048BB579B5}" type="pres">
      <dgm:prSet presAssocID="{BBA3D741-10A3-49AF-8D97-52327BBB869E}" presName="linearProcess" presStyleCnt="0"/>
      <dgm:spPr/>
    </dgm:pt>
    <dgm:pt modelId="{33B87E38-B930-4C40-A358-BF58ADE1313E}" type="pres">
      <dgm:prSet presAssocID="{8E83F23A-452F-42C6-84C6-3FD885055130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42322F-B383-48EF-8BE5-1F2AEE6CE7E5}" type="pres">
      <dgm:prSet presAssocID="{BBB4D5E1-B872-4A96-8022-DB552A88C944}" presName="sibTrans" presStyleCnt="0"/>
      <dgm:spPr/>
    </dgm:pt>
    <dgm:pt modelId="{C05D4778-CBE5-4499-806C-1BBDD9646079}" type="pres">
      <dgm:prSet presAssocID="{E26E2FA5-5F68-425E-8003-485E277A794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4D01860-2F93-4C83-B59C-24E98F0DBBA3}" type="pres">
      <dgm:prSet presAssocID="{71916909-BD64-4521-9378-EF99AA4D6021}" presName="sibTrans" presStyleCnt="0"/>
      <dgm:spPr/>
    </dgm:pt>
    <dgm:pt modelId="{EFC9FFAC-A013-43D6-BFDF-068FC8FD0979}" type="pres">
      <dgm:prSet presAssocID="{3CDCE5A5-3AF6-4BCA-AEE3-700D2F3981FD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DB0CF12-1155-4D21-B2BB-9C0A19DACC92}" srcId="{BBA3D741-10A3-49AF-8D97-52327BBB869E}" destId="{8E83F23A-452F-42C6-84C6-3FD885055130}" srcOrd="0" destOrd="0" parTransId="{E08489DA-5AA5-4AA7-A737-5FA3FCA2B832}" sibTransId="{BBB4D5E1-B872-4A96-8022-DB552A88C944}"/>
    <dgm:cxn modelId="{54019F8D-B08F-4196-BEE2-657B5B210195}" type="presOf" srcId="{8E83F23A-452F-42C6-84C6-3FD885055130}" destId="{33B87E38-B930-4C40-A358-BF58ADE1313E}" srcOrd="0" destOrd="0" presId="urn:microsoft.com/office/officeart/2005/8/layout/hProcess9"/>
    <dgm:cxn modelId="{C4DC42C5-8797-49CB-98C6-1E6BB1826683}" srcId="{BBA3D741-10A3-49AF-8D97-52327BBB869E}" destId="{3CDCE5A5-3AF6-4BCA-AEE3-700D2F3981FD}" srcOrd="2" destOrd="0" parTransId="{3D1E7E45-6F0E-4DD6-9407-D26D3ED35D4D}" sibTransId="{59B3347F-A513-4DC1-948A-73833220A6DA}"/>
    <dgm:cxn modelId="{DA39CCB6-3D40-46E6-908F-30B2A958B7E6}" srcId="{BBA3D741-10A3-49AF-8D97-52327BBB869E}" destId="{E26E2FA5-5F68-425E-8003-485E277A7945}" srcOrd="1" destOrd="0" parTransId="{E4D4D437-E311-462C-B6B2-B2ADBA0C4679}" sibTransId="{71916909-BD64-4521-9378-EF99AA4D6021}"/>
    <dgm:cxn modelId="{FD89EB66-7484-4E48-A8B4-89B592E51808}" type="presOf" srcId="{BBA3D741-10A3-49AF-8D97-52327BBB869E}" destId="{ECE78B35-1A5C-4D40-865E-34DD9512DDB4}" srcOrd="0" destOrd="0" presId="urn:microsoft.com/office/officeart/2005/8/layout/hProcess9"/>
    <dgm:cxn modelId="{58C13D59-5EB2-436D-B16F-ADF8CE2E4F68}" type="presOf" srcId="{3CDCE5A5-3AF6-4BCA-AEE3-700D2F3981FD}" destId="{EFC9FFAC-A013-43D6-BFDF-068FC8FD0979}" srcOrd="0" destOrd="0" presId="urn:microsoft.com/office/officeart/2005/8/layout/hProcess9"/>
    <dgm:cxn modelId="{42032472-3391-46DE-8475-8AD99C07BF2A}" type="presOf" srcId="{E26E2FA5-5F68-425E-8003-485E277A7945}" destId="{C05D4778-CBE5-4499-806C-1BBDD9646079}" srcOrd="0" destOrd="0" presId="urn:microsoft.com/office/officeart/2005/8/layout/hProcess9"/>
    <dgm:cxn modelId="{C8F73340-2A13-489A-B565-D7F3BD12BE60}" type="presParOf" srcId="{ECE78B35-1A5C-4D40-865E-34DD9512DDB4}" destId="{DEA321FC-03DD-4BDE-B534-EDAE6E67672B}" srcOrd="0" destOrd="0" presId="urn:microsoft.com/office/officeart/2005/8/layout/hProcess9"/>
    <dgm:cxn modelId="{1D6E18E6-3B3F-425F-B884-2A7BF3B7F905}" type="presParOf" srcId="{ECE78B35-1A5C-4D40-865E-34DD9512DDB4}" destId="{9F9DC0DA-AEB5-401A-A8DA-91048BB579B5}" srcOrd="1" destOrd="0" presId="urn:microsoft.com/office/officeart/2005/8/layout/hProcess9"/>
    <dgm:cxn modelId="{B81C840B-3B19-47F3-936B-8375FA973886}" type="presParOf" srcId="{9F9DC0DA-AEB5-401A-A8DA-91048BB579B5}" destId="{33B87E38-B930-4C40-A358-BF58ADE1313E}" srcOrd="0" destOrd="0" presId="urn:microsoft.com/office/officeart/2005/8/layout/hProcess9"/>
    <dgm:cxn modelId="{D28F659B-E0C2-49E6-A31D-12B41710C42C}" type="presParOf" srcId="{9F9DC0DA-AEB5-401A-A8DA-91048BB579B5}" destId="{C142322F-B383-48EF-8BE5-1F2AEE6CE7E5}" srcOrd="1" destOrd="0" presId="urn:microsoft.com/office/officeart/2005/8/layout/hProcess9"/>
    <dgm:cxn modelId="{8B33314C-8805-465F-BDC6-FF07283B3DF2}" type="presParOf" srcId="{9F9DC0DA-AEB5-401A-A8DA-91048BB579B5}" destId="{C05D4778-CBE5-4499-806C-1BBDD9646079}" srcOrd="2" destOrd="0" presId="urn:microsoft.com/office/officeart/2005/8/layout/hProcess9"/>
    <dgm:cxn modelId="{5371BE39-8EC3-4E4E-B74D-FE410D2AE11A}" type="presParOf" srcId="{9F9DC0DA-AEB5-401A-A8DA-91048BB579B5}" destId="{C4D01860-2F93-4C83-B59C-24E98F0DBBA3}" srcOrd="3" destOrd="0" presId="urn:microsoft.com/office/officeart/2005/8/layout/hProcess9"/>
    <dgm:cxn modelId="{FC996E13-FA22-47BD-A82F-A3CCA2A7D610}" type="presParOf" srcId="{9F9DC0DA-AEB5-401A-A8DA-91048BB579B5}" destId="{EFC9FFAC-A013-43D6-BFDF-068FC8FD0979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CC2BD9-0847-4305-B472-13FF74AE6DD0}" type="datetimeFigureOut">
              <a:rPr lang="en-US" smtClean="0"/>
              <a:pPr/>
              <a:t>23-Dec-15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EC7BF2-09FB-43E4-80D9-B352CB6FF0A8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unity3d.com/Manual/index.htm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gamedev.msu.edu/" TargetMode="External"/><Relationship Id="rId4" Type="http://schemas.openxmlformats.org/officeDocument/2006/relationships/hyperlink" Target="http://docs.unity3d.com/ScriptReference/index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3998" y="1512088"/>
            <a:ext cx="7772400" cy="1428759"/>
          </a:xfrm>
        </p:spPr>
        <p:txBody>
          <a:bodyPr>
            <a:normAutofit/>
          </a:bodyPr>
          <a:lstStyle/>
          <a:p>
            <a:r>
              <a:rPr lang="en-IN" dirty="0" smtClean="0">
                <a:solidFill>
                  <a:srgbClr val="13015F"/>
                </a:solidFill>
                <a:latin typeface="Times New Roman" pitchFamily="18" charset="0"/>
                <a:cs typeface="Times New Roman" pitchFamily="18" charset="0"/>
              </a:rPr>
              <a:t>Game Development </a:t>
            </a:r>
            <a:r>
              <a:rPr lang="en-IN" smtClean="0">
                <a:solidFill>
                  <a:srgbClr val="13015F"/>
                </a:solidFill>
                <a:latin typeface="Times New Roman" pitchFamily="18" charset="0"/>
                <a:cs typeface="Times New Roman" pitchFamily="18" charset="0"/>
              </a:rPr>
              <a:t>in </a:t>
            </a:r>
            <a:r>
              <a:rPr lang="en-IN" smtClean="0">
                <a:solidFill>
                  <a:srgbClr val="13015F"/>
                </a:solidFill>
                <a:latin typeface="Times New Roman" pitchFamily="18" charset="0"/>
                <a:cs typeface="Times New Roman" pitchFamily="18" charset="0"/>
              </a:rPr>
              <a:t>Unity 3D</a:t>
            </a:r>
            <a:r>
              <a:rPr lang="en-IN" dirty="0" smtClean="0">
                <a:solidFill>
                  <a:srgbClr val="13015F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IN" dirty="0" smtClean="0">
                <a:solidFill>
                  <a:srgbClr val="13015F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IN" sz="3100" dirty="0" smtClean="0">
                <a:solidFill>
                  <a:srgbClr val="13015F"/>
                </a:solidFill>
                <a:latin typeface="Times New Roman" pitchFamily="18" charset="0"/>
                <a:cs typeface="Times New Roman" pitchFamily="18" charset="0"/>
              </a:rPr>
              <a:t>using C#, Boo and JavaScript</a:t>
            </a:r>
            <a:endParaRPr lang="en-IN" sz="3100" dirty="0">
              <a:solidFill>
                <a:srgbClr val="13015F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 descr="nist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6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7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8" name="TextBox 7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1</a:t>
            </a:fld>
            <a:endParaRPr lang="en-IN" dirty="0"/>
          </a:p>
        </p:txBody>
      </p:sp>
      <p:sp>
        <p:nvSpPr>
          <p:cNvPr id="13" name="TextBox 12"/>
          <p:cNvSpPr txBox="1"/>
          <p:nvPr/>
        </p:nvSpPr>
        <p:spPr>
          <a:xfrm>
            <a:off x="665748" y="3924560"/>
            <a:ext cx="81439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i="1" dirty="0" smtClean="0"/>
              <a:t>BY</a:t>
            </a:r>
          </a:p>
          <a:p>
            <a:r>
              <a:rPr lang="en-IN" sz="2000" dirty="0" smtClean="0"/>
              <a:t>	Debashis Pradhan			201210268</a:t>
            </a:r>
          </a:p>
          <a:p>
            <a:r>
              <a:rPr lang="en-IN" sz="2000" dirty="0" smtClean="0"/>
              <a:t>	</a:t>
            </a:r>
            <a:r>
              <a:rPr lang="en-IN" sz="2000" dirty="0" err="1" smtClean="0"/>
              <a:t>Ankur</a:t>
            </a:r>
            <a:r>
              <a:rPr lang="en-IN" sz="2000" dirty="0" smtClean="0"/>
              <a:t> </a:t>
            </a:r>
            <a:r>
              <a:rPr lang="en-IN" sz="2000" dirty="0" err="1" smtClean="0"/>
              <a:t>Upadhyay</a:t>
            </a:r>
            <a:r>
              <a:rPr lang="en-IN" sz="2000" dirty="0" smtClean="0"/>
              <a:t>				201216265</a:t>
            </a:r>
            <a:endParaRPr lang="en-IN" sz="2000" dirty="0"/>
          </a:p>
        </p:txBody>
      </p:sp>
      <p:pic>
        <p:nvPicPr>
          <p:cNvPr id="14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34369" y="2816320"/>
            <a:ext cx="1800200" cy="97939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665748" y="4999496"/>
            <a:ext cx="81439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b="1" i="1" dirty="0" smtClean="0"/>
              <a:t>Under the Guidance of</a:t>
            </a:r>
          </a:p>
          <a:p>
            <a:r>
              <a:rPr lang="en-IN" sz="2000" dirty="0" smtClean="0"/>
              <a:t>			</a:t>
            </a:r>
            <a:r>
              <a:rPr lang="en-IN" sz="2000" dirty="0" err="1" smtClean="0"/>
              <a:t>Mr.</a:t>
            </a:r>
            <a:r>
              <a:rPr lang="en-IN" sz="2000" dirty="0" smtClean="0"/>
              <a:t> </a:t>
            </a:r>
            <a:r>
              <a:rPr lang="en-IN" sz="2000" dirty="0" err="1" smtClean="0"/>
              <a:t>Debananda</a:t>
            </a:r>
            <a:r>
              <a:rPr lang="en-IN" sz="2000" dirty="0" smtClean="0"/>
              <a:t> </a:t>
            </a:r>
            <a:r>
              <a:rPr lang="en-IN" sz="2000" dirty="0" err="1" smtClean="0"/>
              <a:t>Kanhar</a:t>
            </a:r>
            <a:endParaRPr lang="en-IN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ist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10</a:t>
            </a:fld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683568" y="785794"/>
            <a:ext cx="8572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Future Work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35696" y="2540832"/>
            <a:ext cx="420326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High Concept Document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Modelling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93121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ist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11</a:t>
            </a:fld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1766516" y="1620243"/>
            <a:ext cx="6321205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cs typeface="Times New Roman" panose="02020603050405020304" pitchFamily="18" charset="0"/>
              </a:rPr>
              <a:t>[1] </a:t>
            </a:r>
            <a:r>
              <a:rPr lang="en-IN" sz="2400" dirty="0"/>
              <a:t> </a:t>
            </a:r>
            <a:r>
              <a:rPr lang="en-IN" sz="2400" dirty="0" smtClean="0"/>
              <a:t>Unity </a:t>
            </a:r>
            <a:r>
              <a:rPr lang="en-IN" sz="2400" dirty="0"/>
              <a:t>3D Manual</a:t>
            </a:r>
            <a:endParaRPr lang="en-US" sz="2400" dirty="0"/>
          </a:p>
          <a:p>
            <a:r>
              <a:rPr lang="en-IN" sz="2000" u="sng" dirty="0">
                <a:hlinkClick r:id="rId3"/>
              </a:rPr>
              <a:t>http://</a:t>
            </a:r>
            <a:r>
              <a:rPr lang="en-IN" sz="2000" u="sng" dirty="0" smtClean="0">
                <a:hlinkClick r:id="rId3"/>
              </a:rPr>
              <a:t>docs.unity3d.com/Manual/index.html</a:t>
            </a:r>
            <a:endParaRPr lang="en-IN" sz="2000" u="sng" dirty="0" smtClean="0"/>
          </a:p>
          <a:p>
            <a:endParaRPr lang="en-US" sz="2000" dirty="0"/>
          </a:p>
          <a:p>
            <a:r>
              <a:rPr lang="en-US" sz="2400" dirty="0"/>
              <a:t>[2]   </a:t>
            </a:r>
            <a:r>
              <a:rPr lang="en-US" sz="2400" dirty="0" smtClean="0"/>
              <a:t>Unity </a:t>
            </a:r>
            <a:r>
              <a:rPr lang="en-US" sz="2400" dirty="0"/>
              <a:t>Script Reference</a:t>
            </a:r>
          </a:p>
          <a:p>
            <a:r>
              <a:rPr lang="en-US" sz="2000" u="sng" dirty="0">
                <a:hlinkClick r:id="rId4"/>
              </a:rPr>
              <a:t>http://</a:t>
            </a:r>
            <a:r>
              <a:rPr lang="en-US" sz="2000" u="sng" dirty="0" smtClean="0">
                <a:hlinkClick r:id="rId4"/>
              </a:rPr>
              <a:t>docs.unity3d.com/ScriptReference/index.html</a:t>
            </a:r>
            <a:endParaRPr lang="en-US" sz="2000" u="sng" dirty="0" smtClean="0"/>
          </a:p>
          <a:p>
            <a:endParaRPr lang="en-US" sz="2000" dirty="0"/>
          </a:p>
          <a:p>
            <a:r>
              <a:rPr lang="en-US" sz="2400" dirty="0"/>
              <a:t>[3</a:t>
            </a:r>
            <a:r>
              <a:rPr lang="en-US" sz="2400" dirty="0" smtClean="0"/>
              <a:t>]   MSUs </a:t>
            </a:r>
            <a:r>
              <a:rPr lang="en-US" sz="2400" dirty="0"/>
              <a:t>Game Development Program</a:t>
            </a:r>
          </a:p>
          <a:p>
            <a:r>
              <a:rPr lang="en-US" sz="2000" u="sng" dirty="0">
                <a:hlinkClick r:id="rId5"/>
              </a:rPr>
              <a:t>http://gamedev.msu.edu</a:t>
            </a:r>
            <a:r>
              <a:rPr lang="en-US" sz="2000" u="sng" dirty="0" smtClean="0">
                <a:hlinkClick r:id="rId5"/>
              </a:rPr>
              <a:t>/</a:t>
            </a:r>
            <a:r>
              <a:rPr lang="en-US" sz="2000" u="sng" dirty="0" smtClean="0"/>
              <a:t/>
            </a:r>
            <a:br>
              <a:rPr lang="en-US" sz="2000" u="sng" dirty="0" smtClean="0"/>
            </a:br>
            <a:endParaRPr lang="en-US" sz="2000" dirty="0"/>
          </a:p>
          <a:p>
            <a:r>
              <a:rPr lang="en-US" sz="2400" dirty="0"/>
              <a:t>[</a:t>
            </a:r>
            <a:r>
              <a:rPr lang="en-US" sz="2400" dirty="0" smtClean="0"/>
              <a:t>4]   Game </a:t>
            </a:r>
            <a:r>
              <a:rPr lang="en-US" sz="2400" dirty="0"/>
              <a:t>Development using Unity, 1</a:t>
            </a:r>
            <a:r>
              <a:rPr lang="en-US" sz="2400" baseline="30000" dirty="0"/>
              <a:t>st</a:t>
            </a:r>
            <a:r>
              <a:rPr lang="en-US" sz="2400" dirty="0"/>
              <a:t> edition, </a:t>
            </a:r>
            <a:r>
              <a:rPr lang="en-US" sz="2400" dirty="0" err="1"/>
              <a:t>Cengage</a:t>
            </a:r>
            <a:r>
              <a:rPr lang="en-US" sz="2400" dirty="0"/>
              <a:t>, by Michele Menard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3568" y="785794"/>
            <a:ext cx="8572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References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91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ist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12</a:t>
            </a:fld>
            <a:endParaRPr lang="en-IN" dirty="0"/>
          </a:p>
        </p:txBody>
      </p:sp>
      <p:sp>
        <p:nvSpPr>
          <p:cNvPr id="12" name="TextBox 11"/>
          <p:cNvSpPr txBox="1"/>
          <p:nvPr/>
        </p:nvSpPr>
        <p:spPr>
          <a:xfrm>
            <a:off x="2816445" y="2919233"/>
            <a:ext cx="4031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/>
              <a:t>Thank You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910707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ist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2</a:t>
            </a:fld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-972616" y="1459212"/>
            <a:ext cx="658928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5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WHY UNITY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lvl="5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	The Power of Scripting</a:t>
            </a:r>
          </a:p>
          <a:p>
            <a:pPr lvl="5"/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One Source to rule them all	</a:t>
            </a:r>
          </a:p>
          <a:p>
            <a:pPr lvl="5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	</a:t>
            </a:r>
          </a:p>
          <a:p>
            <a:pPr lvl="5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SCOPE</a:t>
            </a:r>
          </a:p>
          <a:p>
            <a:pPr lvl="5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	Educational</a:t>
            </a:r>
          </a:p>
          <a:p>
            <a:pPr lvl="5"/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Simulation</a:t>
            </a:r>
          </a:p>
          <a:p>
            <a:pPr lvl="5"/>
            <a:r>
              <a:rPr lang="en-IN" sz="2400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Entertainment</a:t>
            </a:r>
          </a:p>
          <a:p>
            <a:pPr lvl="5"/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pPr lvl="5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IDEATION</a:t>
            </a:r>
          </a:p>
          <a:p>
            <a:pPr lvl="5"/>
            <a:r>
              <a:rPr lang="en-IN" sz="2400" b="1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What does the player do?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lvl="5"/>
            <a:r>
              <a:rPr lang="en-IN" sz="2400" b="1" dirty="0" smtClean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Where it is done?</a:t>
            </a:r>
          </a:p>
          <a:p>
            <a:pPr lvl="5"/>
            <a:r>
              <a:rPr lang="en-IN" sz="2400" b="1" dirty="0">
                <a:latin typeface="Times New Roman" pitchFamily="18" charset="0"/>
                <a:cs typeface="Times New Roman" pitchFamily="18" charset="0"/>
              </a:rPr>
              <a:t>	</a:t>
            </a:r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How does it look and feel?</a:t>
            </a:r>
            <a:endParaRPr lang="en-IN" sz="2400" b="1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§"/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4348" y="785794"/>
            <a:ext cx="55858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 smtClean="0">
                <a:latin typeface="Times New Roman" pitchFamily="18" charset="0"/>
                <a:cs typeface="Times New Roman" pitchFamily="18" charset="0"/>
              </a:rPr>
              <a:t>Game Development Overview</a:t>
            </a:r>
            <a:endParaRPr lang="en-IN" sz="32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6" name="Picture 1" descr="C:\Users\Laptop\Desktop\Unity_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09821" y="1818568"/>
            <a:ext cx="1295400" cy="129540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ist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3</a:t>
            </a:fld>
            <a:endParaRPr lang="en-IN" dirty="0"/>
          </a:p>
        </p:txBody>
      </p:sp>
      <p:sp>
        <p:nvSpPr>
          <p:cNvPr id="11" name="Rectangle 10"/>
          <p:cNvSpPr/>
          <p:nvPr/>
        </p:nvSpPr>
        <p:spPr>
          <a:xfrm>
            <a:off x="718882" y="785187"/>
            <a:ext cx="53867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IN" sz="3200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Asset Creation and Acquiring</a:t>
            </a:r>
            <a:endParaRPr lang="en-IN" sz="3200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28855" y="2047894"/>
            <a:ext cx="705678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Assets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Bitmap Graphics and Vector Graphics</a:t>
            </a: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3D Graphics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Sound Editors and creators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Online Resources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ist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4</a:t>
            </a:fld>
            <a:endParaRPr lang="en-IN" dirty="0"/>
          </a:p>
        </p:txBody>
      </p:sp>
      <p:sp>
        <p:nvSpPr>
          <p:cNvPr id="16" name="Rectangle 15"/>
          <p:cNvSpPr/>
          <p:nvPr/>
        </p:nvSpPr>
        <p:spPr>
          <a:xfrm>
            <a:off x="571472" y="796350"/>
            <a:ext cx="85725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IN" sz="3200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Game Design Process</a:t>
            </a:r>
            <a:endParaRPr lang="en-IN" sz="3200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006543" y="1556792"/>
            <a:ext cx="577036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Designing Game Play, Levels and Balance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Prototyping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laytesting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Game GUI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Game Documentation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4153722890"/>
              </p:ext>
            </p:extLst>
          </p:nvPr>
        </p:nvGraphicFramePr>
        <p:xfrm>
          <a:off x="1981200" y="4293096"/>
          <a:ext cx="6096000" cy="17967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istlogo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5</a:t>
            </a:fld>
            <a:endParaRPr lang="en-IN" dirty="0"/>
          </a:p>
        </p:txBody>
      </p:sp>
      <p:sp>
        <p:nvSpPr>
          <p:cNvPr id="14" name="Rectangle 13"/>
          <p:cNvSpPr/>
          <p:nvPr/>
        </p:nvSpPr>
        <p:spPr>
          <a:xfrm>
            <a:off x="683568" y="785794"/>
            <a:ext cx="8572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A Roller Ball Experience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1" name="Mozilla Firefox 17-Dec-15 9_42_44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7694" y="1534644"/>
            <a:ext cx="8522505" cy="4558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905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ist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6</a:t>
            </a:fld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571472" y="785794"/>
            <a:ext cx="85725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IN" sz="3200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Level Abstract</a:t>
            </a:r>
            <a:endParaRPr lang="en-IN" sz="3200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70830" y="2047894"/>
            <a:ext cx="241925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Player Setup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Lighting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Physics Engine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Animation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://img-ak.y8.com/system/thumbnails/69508/big.gif?144485129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512" y="2204864"/>
            <a:ext cx="3994734" cy="3004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istlogo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7</a:t>
            </a:fld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571472" y="785794"/>
            <a:ext cx="85725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IN" sz="3200" b="1" dirty="0" smtClean="0">
                <a:solidFill>
                  <a:prstClr val="black"/>
                </a:solidFill>
                <a:latin typeface="Times New Roman" pitchFamily="18" charset="0"/>
                <a:cs typeface="Times New Roman" pitchFamily="18" charset="0"/>
              </a:rPr>
              <a:t>A Box Shooting Experience</a:t>
            </a:r>
            <a:endParaRPr lang="en-IN" sz="3200" b="1" dirty="0">
              <a:solidFill>
                <a:prstClr val="black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2" name="Unity Web Player _ Box Shooter - Mozilla Firefox 17-Dec-15 9_46_41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3400" y="1429842"/>
            <a:ext cx="8553953" cy="4575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370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ist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8</a:t>
            </a:fld>
            <a:endParaRPr lang="en-IN" dirty="0"/>
          </a:p>
        </p:txBody>
      </p:sp>
      <p:sp>
        <p:nvSpPr>
          <p:cNvPr id="14" name="Rectangle 13"/>
          <p:cNvSpPr/>
          <p:nvPr/>
        </p:nvSpPr>
        <p:spPr>
          <a:xfrm>
            <a:off x="683568" y="785794"/>
            <a:ext cx="8572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Unity Programming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15616" y="2272218"/>
            <a:ext cx="338426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Monodevelop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Scripting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Health and Pickups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Spawners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Chasing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Game Manager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://samarthjain.me/boxshoot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107" y="3501008"/>
            <a:ext cx="3261228" cy="1519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upload.wikimedia.org/wikipedia/commons/thumb/8/8d/Monodevelop_Logo.svg/64px-Monodevelop_Logo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13" y="2200106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ist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77200" y="0"/>
            <a:ext cx="1066800" cy="71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Line 10"/>
          <p:cNvSpPr>
            <a:spLocks noChangeShapeType="1"/>
          </p:cNvSpPr>
          <p:nvPr/>
        </p:nvSpPr>
        <p:spPr bwMode="auto">
          <a:xfrm>
            <a:off x="0" y="714356"/>
            <a:ext cx="9144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IN"/>
          </a:p>
        </p:txBody>
      </p:sp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33400" y="6383676"/>
            <a:ext cx="8610600" cy="45719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 dirty="0"/>
          </a:p>
        </p:txBody>
      </p:sp>
      <p:sp>
        <p:nvSpPr>
          <p:cNvPr id="5" name="Line 11"/>
          <p:cNvSpPr>
            <a:spLocks noChangeShapeType="1"/>
          </p:cNvSpPr>
          <p:nvPr/>
        </p:nvSpPr>
        <p:spPr bwMode="auto">
          <a:xfrm>
            <a:off x="527050" y="1381125"/>
            <a:ext cx="8610600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IN"/>
          </a:p>
        </p:txBody>
      </p:sp>
      <p:sp>
        <p:nvSpPr>
          <p:cNvPr id="6" name="TextBox 5"/>
          <p:cNvSpPr txBox="1"/>
          <p:nvPr/>
        </p:nvSpPr>
        <p:spPr>
          <a:xfrm rot="16200000">
            <a:off x="-2693757" y="347955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733425"/>
            <a:ext cx="533400" cy="6124575"/>
          </a:xfrm>
          <a:prstGeom prst="rect">
            <a:avLst/>
          </a:prstGeom>
          <a:solidFill>
            <a:srgbClr val="3333F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4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0" hangingPunct="0">
              <a:defRPr/>
            </a:pP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94827" y="3693841"/>
            <a:ext cx="595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bg1"/>
                </a:solidFill>
                <a:latin typeface="Arial Black" pitchFamily="34" charset="0"/>
              </a:rPr>
              <a:t>National Institute of Science &amp; Technology</a:t>
            </a:r>
            <a:endParaRPr lang="en-US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01090" y="6488668"/>
            <a:ext cx="49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81CB4550-941C-4C65-99AF-DC946CDDF3E3}" type="slidenum">
              <a:rPr lang="en-US" smtClean="0">
                <a:solidFill>
                  <a:srgbClr val="FF0000"/>
                </a:solidFill>
                <a:latin typeface="Arial Black" pitchFamily="34" charset="0"/>
              </a:rPr>
              <a:pPr/>
              <a:t>9</a:t>
            </a:fld>
            <a:endParaRPr lang="en-IN" dirty="0"/>
          </a:p>
        </p:txBody>
      </p:sp>
      <p:sp>
        <p:nvSpPr>
          <p:cNvPr id="14" name="Rectangle 13"/>
          <p:cNvSpPr/>
          <p:nvPr/>
        </p:nvSpPr>
        <p:spPr>
          <a:xfrm>
            <a:off x="683568" y="785794"/>
            <a:ext cx="85725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b="1" dirty="0" smtClean="0">
                <a:latin typeface="Times New Roman" pitchFamily="18" charset="0"/>
                <a:cs typeface="Times New Roman" pitchFamily="18" charset="0"/>
              </a:rPr>
              <a:t>Build and Deploy</a:t>
            </a:r>
            <a:endParaRPr lang="en-IN" sz="28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15616" y="2272218"/>
            <a:ext cx="4126451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Player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PC, Mac &amp; Linux standalone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Android and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iOS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Windows store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Consoles : Xbox, PSX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466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273</Words>
  <Application>Microsoft Office PowerPoint</Application>
  <PresentationFormat>On-screen Show (4:3)</PresentationFormat>
  <Paragraphs>125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Times New Roman</vt:lpstr>
      <vt:lpstr>Wingdings</vt:lpstr>
      <vt:lpstr>Office Theme</vt:lpstr>
      <vt:lpstr>Game Development in Unity 3D using C#, Boo and JavaScript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DRUPAL : A CMS TOOL</dc:title>
  <dc:creator>krupasindhu</dc:creator>
  <cp:lastModifiedBy>Debashis</cp:lastModifiedBy>
  <cp:revision>57</cp:revision>
  <dcterms:created xsi:type="dcterms:W3CDTF">2015-03-02T16:03:42Z</dcterms:created>
  <dcterms:modified xsi:type="dcterms:W3CDTF">2015-12-23T05:52:30Z</dcterms:modified>
</cp:coreProperties>
</file>

<file path=docProps/thumbnail.jpeg>
</file>